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5fd42f73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5fd42f73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5fd42f73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5fd42f73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5fd42f73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5fd42f7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8c881207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8c88120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8c881207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8c881207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5fd42f7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5fd42f7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8c881207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8c88120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5f3ea1a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5f3ea1a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fd42f73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5fd42f73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5fd42f7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5fd42f7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5fd42f73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5fd42f7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5fd42f73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5fd42f7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fd42f73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5fd42f73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50" y="152400"/>
            <a:ext cx="71395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50" y="73025"/>
            <a:ext cx="73080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25" y="0"/>
            <a:ext cx="74677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50" y="0"/>
            <a:ext cx="74677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25" y="152400"/>
            <a:ext cx="716015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75" y="152400"/>
            <a:ext cx="71395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25" y="152400"/>
            <a:ext cx="716015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52400"/>
            <a:ext cx="74620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25" y="152400"/>
            <a:ext cx="73080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" y="152400"/>
            <a:ext cx="75704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00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50" y="152400"/>
            <a:ext cx="716015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150" y="152400"/>
            <a:ext cx="74677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25" y="152400"/>
            <a:ext cx="73080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